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81" d="100"/>
          <a:sy n="81" d="100"/>
        </p:scale>
        <p:origin x="648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D0E4A7-A23F-4F10-9528-1BFDABAAE9EC}" type="datetimeFigureOut">
              <a:rPr lang="en-US" smtClean="0"/>
              <a:t>4/6/2023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0E5757-9545-431E-A322-ACC3B0C426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144170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D0E4A7-A23F-4F10-9528-1BFDABAAE9EC}" type="datetimeFigureOut">
              <a:rPr lang="en-US" smtClean="0"/>
              <a:t>4/6/2023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0E5757-9545-431E-A322-ACC3B0C426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289743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D0E4A7-A23F-4F10-9528-1BFDABAAE9EC}" type="datetimeFigureOut">
              <a:rPr lang="en-US" smtClean="0"/>
              <a:t>4/6/2023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0E5757-9545-431E-A322-ACC3B0C426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036682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D0E4A7-A23F-4F10-9528-1BFDABAAE9EC}" type="datetimeFigureOut">
              <a:rPr lang="en-US" smtClean="0"/>
              <a:t>4/6/2023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0E5757-9545-431E-A322-ACC3B0C426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402307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D0E4A7-A23F-4F10-9528-1BFDABAAE9EC}" type="datetimeFigureOut">
              <a:rPr lang="en-US" smtClean="0"/>
              <a:t>4/6/2023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0E5757-9545-431E-A322-ACC3B0C426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58614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D0E4A7-A23F-4F10-9528-1BFDABAAE9EC}" type="datetimeFigureOut">
              <a:rPr lang="en-US" smtClean="0"/>
              <a:t>4/6/2023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0E5757-9545-431E-A322-ACC3B0C426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663217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D0E4A7-A23F-4F10-9528-1BFDABAAE9EC}" type="datetimeFigureOut">
              <a:rPr lang="en-US" smtClean="0"/>
              <a:t>4/6/2023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0E5757-9545-431E-A322-ACC3B0C426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1103494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D0E4A7-A23F-4F10-9528-1BFDABAAE9EC}" type="datetimeFigureOut">
              <a:rPr lang="en-US" smtClean="0"/>
              <a:t>4/6/2023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0E5757-9545-431E-A322-ACC3B0C426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816282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D0E4A7-A23F-4F10-9528-1BFDABAAE9EC}" type="datetimeFigureOut">
              <a:rPr lang="en-US" smtClean="0"/>
              <a:t>4/6/2023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0E5757-9545-431E-A322-ACC3B0C426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579694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D0E4A7-A23F-4F10-9528-1BFDABAAE9EC}" type="datetimeFigureOut">
              <a:rPr lang="en-US" smtClean="0"/>
              <a:t>4/6/2023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0E5757-9545-431E-A322-ACC3B0C426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354867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D0E4A7-A23F-4F10-9528-1BFDABAAE9EC}" type="datetimeFigureOut">
              <a:rPr lang="en-US" smtClean="0"/>
              <a:t>4/6/2023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0E5757-9545-431E-A322-ACC3B0C426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513406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0D0E4A7-A23F-4F10-9528-1BFDABAAE9EC}" type="datetimeFigureOut">
              <a:rPr lang="en-US" smtClean="0"/>
              <a:t>4/6/2023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60E5757-9545-431E-A322-ACC3B0C426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637617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1442916" y="1075885"/>
            <a:ext cx="3544478" cy="186650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Overflow="clip" rtlCol="0" anchor="ctr">
            <a:noAutofit/>
          </a:bodyPr>
          <a:lstStyle/>
          <a:p>
            <a:pPr algn="ctr"/>
            <a:r>
              <a:rPr lang="tr-TR" dirty="0" smtClean="0">
                <a:solidFill>
                  <a:srgbClr val="FF0000"/>
                </a:solidFill>
              </a:rPr>
              <a:t>vertOverflow=clip</a:t>
            </a:r>
          </a:p>
          <a:p>
            <a:pPr algn="ctr"/>
            <a:r>
              <a:rPr lang="tr-TR" dirty="0" smtClean="0">
                <a:solidFill>
                  <a:srgbClr val="FF0000"/>
                </a:solidFill>
              </a:rPr>
              <a:t>Vert align center</a:t>
            </a:r>
          </a:p>
          <a:p>
            <a:pPr algn="ctr"/>
            <a:r>
              <a:rPr lang="tr-TR" dirty="0" smtClean="0">
                <a:solidFill>
                  <a:srgbClr val="FF0000"/>
                </a:solidFill>
              </a:rPr>
              <a:t>1</a:t>
            </a:r>
          </a:p>
          <a:p>
            <a:pPr algn="ctr"/>
            <a:r>
              <a:rPr lang="tr-TR" dirty="0" smtClean="0">
                <a:solidFill>
                  <a:srgbClr val="FF0000"/>
                </a:solidFill>
              </a:rPr>
              <a:t>2</a:t>
            </a:r>
          </a:p>
          <a:p>
            <a:pPr algn="ctr"/>
            <a:r>
              <a:rPr lang="tr-TR" dirty="0" smtClean="0">
                <a:solidFill>
                  <a:srgbClr val="FF0000"/>
                </a:solidFill>
              </a:rPr>
              <a:t>3</a:t>
            </a:r>
          </a:p>
          <a:p>
            <a:pPr algn="ctr"/>
            <a:r>
              <a:rPr lang="tr-TR" dirty="0" smtClean="0">
                <a:solidFill>
                  <a:srgbClr val="FF0000"/>
                </a:solidFill>
              </a:rPr>
              <a:t>4</a:t>
            </a:r>
          </a:p>
          <a:p>
            <a:pPr algn="ctr"/>
            <a:r>
              <a:rPr lang="tr-TR" dirty="0" smtClean="0">
                <a:solidFill>
                  <a:srgbClr val="FF0000"/>
                </a:solidFill>
              </a:rPr>
              <a:t>5</a:t>
            </a:r>
          </a:p>
          <a:p>
            <a:pPr algn="ctr"/>
            <a:r>
              <a:rPr lang="tr-TR" dirty="0" smtClean="0">
                <a:solidFill>
                  <a:srgbClr val="FF0000"/>
                </a:solidFill>
              </a:rPr>
              <a:t>6</a:t>
            </a:r>
          </a:p>
          <a:p>
            <a:pPr algn="ctr"/>
            <a:r>
              <a:rPr lang="tr-TR" dirty="0" smtClean="0">
                <a:solidFill>
                  <a:srgbClr val="FF0000"/>
                </a:solidFill>
              </a:rPr>
              <a:t>7</a:t>
            </a:r>
          </a:p>
          <a:p>
            <a:pPr algn="ctr"/>
            <a:r>
              <a:rPr lang="tr-TR" dirty="0" smtClean="0">
                <a:solidFill>
                  <a:srgbClr val="FF0000"/>
                </a:solidFill>
              </a:rPr>
              <a:t>8</a:t>
            </a:r>
          </a:p>
          <a:p>
            <a:pPr algn="ctr"/>
            <a:r>
              <a:rPr lang="tr-TR" dirty="0" smtClean="0">
                <a:solidFill>
                  <a:srgbClr val="FF0000"/>
                </a:solidFill>
              </a:rPr>
              <a:t>9</a:t>
            </a:r>
          </a:p>
          <a:p>
            <a:pPr algn="ctr"/>
            <a:r>
              <a:rPr lang="tr-TR" dirty="0" smtClean="0">
                <a:solidFill>
                  <a:srgbClr val="FF0000"/>
                </a:solidFill>
              </a:rPr>
              <a:t>10</a:t>
            </a:r>
          </a:p>
          <a:p>
            <a:pPr algn="ctr"/>
            <a:r>
              <a:rPr lang="tr-TR" dirty="0" smtClean="0">
                <a:solidFill>
                  <a:srgbClr val="FF0000"/>
                </a:solidFill>
              </a:rPr>
              <a:t>11</a:t>
            </a:r>
          </a:p>
        </p:txBody>
      </p:sp>
      <p:sp>
        <p:nvSpPr>
          <p:cNvPr id="6" name="Rectangle 5"/>
          <p:cNvSpPr/>
          <p:nvPr/>
        </p:nvSpPr>
        <p:spPr>
          <a:xfrm>
            <a:off x="7195212" y="1075885"/>
            <a:ext cx="3544478" cy="186650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Overflow="clip" rtlCol="0" anchor="ctr">
            <a:noAutofit/>
          </a:bodyPr>
          <a:lstStyle/>
          <a:p>
            <a:pPr algn="ctr"/>
            <a:r>
              <a:rPr lang="tr-TR" dirty="0" smtClean="0">
                <a:solidFill>
                  <a:srgbClr val="FF0000"/>
                </a:solidFill>
              </a:rPr>
              <a:t>vertOverflow=clip</a:t>
            </a:r>
          </a:p>
          <a:p>
            <a:pPr algn="ctr"/>
            <a:r>
              <a:rPr lang="tr-TR" dirty="0" smtClean="0">
                <a:solidFill>
                  <a:srgbClr val="FF0000"/>
                </a:solidFill>
              </a:rPr>
              <a:t>Vert align center</a:t>
            </a:r>
          </a:p>
          <a:p>
            <a:pPr algn="ctr"/>
            <a:r>
              <a:rPr lang="tr-TR" dirty="0">
                <a:solidFill>
                  <a:srgbClr val="FF0000"/>
                </a:solidFill>
              </a:rPr>
              <a:t>(</a:t>
            </a:r>
            <a:r>
              <a:rPr lang="tr-TR" dirty="0" smtClean="0">
                <a:solidFill>
                  <a:srgbClr val="FF0000"/>
                </a:solidFill>
              </a:rPr>
              <a:t>Doesn’t overflow so no clipping)</a:t>
            </a:r>
          </a:p>
        </p:txBody>
      </p:sp>
      <p:sp>
        <p:nvSpPr>
          <p:cNvPr id="4" name="Rectangle 3"/>
          <p:cNvSpPr/>
          <p:nvPr/>
        </p:nvSpPr>
        <p:spPr>
          <a:xfrm>
            <a:off x="1442916" y="4142363"/>
            <a:ext cx="3544478" cy="186650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Overflow="clip" vert="vert" rtlCol="0" anchor="ctr">
            <a:noAutofit/>
          </a:bodyPr>
          <a:lstStyle/>
          <a:p>
            <a:pPr algn="ctr"/>
            <a:r>
              <a:rPr lang="tr-TR" dirty="0" smtClean="0">
                <a:solidFill>
                  <a:srgbClr val="FF0000"/>
                </a:solidFill>
              </a:rPr>
              <a:t>vertOverflow=clip</a:t>
            </a:r>
          </a:p>
          <a:p>
            <a:pPr algn="ctr"/>
            <a:r>
              <a:rPr lang="tr-TR" dirty="0" smtClean="0">
                <a:solidFill>
                  <a:srgbClr val="FF0000"/>
                </a:solidFill>
              </a:rPr>
              <a:t>Vert align center</a:t>
            </a:r>
          </a:p>
          <a:p>
            <a:pPr algn="ctr"/>
            <a:r>
              <a:rPr lang="tr-TR" dirty="0" smtClean="0">
                <a:solidFill>
                  <a:srgbClr val="FF0000"/>
                </a:solidFill>
              </a:rPr>
              <a:t>1</a:t>
            </a:r>
          </a:p>
          <a:p>
            <a:pPr algn="ctr"/>
            <a:r>
              <a:rPr lang="tr-TR" dirty="0" smtClean="0">
                <a:solidFill>
                  <a:srgbClr val="FF0000"/>
                </a:solidFill>
              </a:rPr>
              <a:t>2</a:t>
            </a:r>
          </a:p>
          <a:p>
            <a:pPr algn="ctr"/>
            <a:r>
              <a:rPr lang="tr-TR" dirty="0" smtClean="0">
                <a:solidFill>
                  <a:srgbClr val="FF0000"/>
                </a:solidFill>
              </a:rPr>
              <a:t>3</a:t>
            </a:r>
          </a:p>
          <a:p>
            <a:pPr algn="ctr"/>
            <a:r>
              <a:rPr lang="tr-TR" dirty="0" smtClean="0">
                <a:solidFill>
                  <a:srgbClr val="FF0000"/>
                </a:solidFill>
              </a:rPr>
              <a:t>4</a:t>
            </a:r>
          </a:p>
          <a:p>
            <a:pPr algn="ctr"/>
            <a:r>
              <a:rPr lang="tr-TR" dirty="0" smtClean="0">
                <a:solidFill>
                  <a:srgbClr val="FF0000"/>
                </a:solidFill>
              </a:rPr>
              <a:t>5</a:t>
            </a:r>
          </a:p>
          <a:p>
            <a:pPr algn="ctr"/>
            <a:r>
              <a:rPr lang="tr-TR" dirty="0" smtClean="0">
                <a:solidFill>
                  <a:srgbClr val="FF0000"/>
                </a:solidFill>
              </a:rPr>
              <a:t>6</a:t>
            </a:r>
          </a:p>
          <a:p>
            <a:pPr algn="ctr"/>
            <a:r>
              <a:rPr lang="tr-TR" dirty="0" smtClean="0">
                <a:solidFill>
                  <a:srgbClr val="FF0000"/>
                </a:solidFill>
              </a:rPr>
              <a:t>7</a:t>
            </a:r>
          </a:p>
          <a:p>
            <a:pPr algn="ctr"/>
            <a:r>
              <a:rPr lang="tr-TR" dirty="0" smtClean="0">
                <a:solidFill>
                  <a:srgbClr val="FF0000"/>
                </a:solidFill>
              </a:rPr>
              <a:t>8</a:t>
            </a:r>
          </a:p>
          <a:p>
            <a:pPr algn="ctr"/>
            <a:r>
              <a:rPr lang="tr-TR" dirty="0" smtClean="0">
                <a:solidFill>
                  <a:srgbClr val="FF0000"/>
                </a:solidFill>
              </a:rPr>
              <a:t>9</a:t>
            </a:r>
          </a:p>
          <a:p>
            <a:pPr algn="ctr"/>
            <a:r>
              <a:rPr lang="tr-TR" dirty="0" smtClean="0">
                <a:solidFill>
                  <a:srgbClr val="FF0000"/>
                </a:solidFill>
              </a:rPr>
              <a:t>10</a:t>
            </a:r>
          </a:p>
          <a:p>
            <a:pPr algn="ctr"/>
            <a:r>
              <a:rPr lang="tr-TR" dirty="0" smtClean="0">
                <a:solidFill>
                  <a:srgbClr val="FF0000"/>
                </a:solidFill>
              </a:rPr>
              <a:t>11</a:t>
            </a:r>
          </a:p>
          <a:p>
            <a:pPr algn="ctr"/>
            <a:r>
              <a:rPr lang="tr-TR" dirty="0" smtClean="0">
                <a:solidFill>
                  <a:srgbClr val="FF0000"/>
                </a:solidFill>
              </a:rPr>
              <a:t>12</a:t>
            </a:r>
          </a:p>
          <a:p>
            <a:pPr algn="ctr"/>
            <a:r>
              <a:rPr lang="tr-TR" dirty="0" smtClean="0">
                <a:solidFill>
                  <a:srgbClr val="FF0000"/>
                </a:solidFill>
              </a:rPr>
              <a:t>13</a:t>
            </a:r>
          </a:p>
          <a:p>
            <a:pPr algn="ctr"/>
            <a:r>
              <a:rPr lang="tr-TR" dirty="0" smtClean="0">
                <a:solidFill>
                  <a:srgbClr val="FF0000"/>
                </a:solidFill>
              </a:rPr>
              <a:t>14</a:t>
            </a:r>
          </a:p>
          <a:p>
            <a:pPr algn="ctr"/>
            <a:r>
              <a:rPr lang="tr-TR" dirty="0" smtClean="0">
                <a:solidFill>
                  <a:srgbClr val="FF0000"/>
                </a:solidFill>
              </a:rPr>
              <a:t>15</a:t>
            </a:r>
          </a:p>
          <a:p>
            <a:pPr algn="ctr"/>
            <a:r>
              <a:rPr lang="tr-TR" dirty="0" smtClean="0">
                <a:solidFill>
                  <a:srgbClr val="FF0000"/>
                </a:solidFill>
              </a:rPr>
              <a:t>16</a:t>
            </a:r>
          </a:p>
          <a:p>
            <a:pPr algn="ctr"/>
            <a:r>
              <a:rPr lang="tr-TR" dirty="0" smtClean="0">
                <a:solidFill>
                  <a:srgbClr val="FF0000"/>
                </a:solidFill>
              </a:rPr>
              <a:t>17</a:t>
            </a:r>
          </a:p>
        </p:txBody>
      </p:sp>
      <p:sp>
        <p:nvSpPr>
          <p:cNvPr id="7" name="Rectangle 6"/>
          <p:cNvSpPr/>
          <p:nvPr/>
        </p:nvSpPr>
        <p:spPr>
          <a:xfrm>
            <a:off x="7195212" y="4142363"/>
            <a:ext cx="3544478" cy="186650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Overflow="clip" vert="vert" rtlCol="0" anchor="ctr">
            <a:noAutofit/>
          </a:bodyPr>
          <a:lstStyle/>
          <a:p>
            <a:pPr algn="ctr"/>
            <a:r>
              <a:rPr lang="tr-TR" dirty="0" smtClean="0">
                <a:solidFill>
                  <a:srgbClr val="FF0000"/>
                </a:solidFill>
              </a:rPr>
              <a:t>vertOverflow=clip</a:t>
            </a:r>
          </a:p>
          <a:p>
            <a:pPr algn="ctr"/>
            <a:r>
              <a:rPr lang="tr-TR" dirty="0" smtClean="0">
                <a:solidFill>
                  <a:srgbClr val="FF0000"/>
                </a:solidFill>
              </a:rPr>
              <a:t>Vert align center</a:t>
            </a:r>
          </a:p>
          <a:p>
            <a:pPr algn="ctr"/>
            <a:r>
              <a:rPr lang="tr-TR" dirty="0" smtClean="0">
                <a:solidFill>
                  <a:srgbClr val="FF0000"/>
                </a:solidFill>
              </a:rPr>
              <a:t>Doesn’t overflow</a:t>
            </a:r>
          </a:p>
        </p:txBody>
      </p:sp>
    </p:spTree>
    <p:extLst>
      <p:ext uri="{BB962C8B-B14F-4D97-AF65-F5344CB8AC3E}">
        <p14:creationId xmlns:p14="http://schemas.microsoft.com/office/powerpoint/2010/main" val="55237248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53</Words>
  <Application>Microsoft Office PowerPoint</Application>
  <PresentationFormat>Widescreen</PresentationFormat>
  <Paragraphs>38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2023-04-06T09:42:51Z</dcterms:created>
  <dcterms:modified xsi:type="dcterms:W3CDTF">2023-04-06T10:24:18Z</dcterms:modified>
</cp:coreProperties>
</file>

<file path=docProps/thumbnail.jpeg>
</file>