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95934" y="1254868"/>
            <a:ext cx="1719072" cy="58622"/>
          </a:xfrm>
          <a:custGeom>
            <a:pathLst>
              <a:path w="1719072" h="58622">
                <a:moveTo>
                  <a:pt x="0" y="0"/>
                </a:moveTo>
                <a:cubicBezTo>
                  <a:pt x="167602" y="15900"/>
                  <a:pt x="494996" y="45459"/>
                  <a:pt x="690168" y="53231"/>
                </a:cubicBezTo>
                <a:cubicBezTo>
                  <a:pt x="825555" y="58622"/>
                  <a:pt x="893515" y="58585"/>
                  <a:pt x="1028903" y="53231"/>
                </a:cubicBezTo>
                <a:cubicBezTo>
                  <a:pt x="1222352" y="45581"/>
                  <a:pt x="1548544" y="16451"/>
                  <a:pt x="1719072" y="437"/>
                </a:cubicBez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